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32399288" cy="43200638"/>
  <p:notesSz cx="6858000" cy="9144000"/>
  <p:defaultTextStyle>
    <a:defPPr>
      <a:defRPr lang="zh-CN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8" d="100"/>
          <a:sy n="18" d="100"/>
        </p:scale>
        <p:origin x="29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77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604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2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94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420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036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23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75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10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08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7FC37-5731-41E5-84A7-F39A35ADF917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BAAA2-3977-43EC-9774-E5CED8E21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654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" y="0"/>
            <a:ext cx="32401241" cy="432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5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" y="0"/>
            <a:ext cx="32400263" cy="4319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47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自定义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航爸爸</dc:creator>
  <cp:lastModifiedBy>DELL</cp:lastModifiedBy>
  <cp:revision>2</cp:revision>
  <dcterms:created xsi:type="dcterms:W3CDTF">2020-11-06T18:04:11Z</dcterms:created>
  <dcterms:modified xsi:type="dcterms:W3CDTF">2020-11-11T02:04:59Z</dcterms:modified>
</cp:coreProperties>
</file>